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gear">
            <a:extLst>
              <a:ext uri="{FF2B5EF4-FFF2-40B4-BE49-F238E27FC236}">
                <a16:creationId xmlns:a16="http://schemas.microsoft.com/office/drawing/2014/main" id="{A37CC58B-BE38-48E4-B0C7-245E75FBE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941" b="90000" l="10000" r="90000">
                        <a14:foregroundMark x1="52500" y1="11176" x2="50761" y2="79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5666" y="0"/>
            <a:ext cx="8763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8AE7746-14B1-4D00-85B1-87B17C71F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STEAM WORKS JOURNAL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B92DA-BA45-4CF6-98BB-F00E6F4CF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618106"/>
            <a:ext cx="6801612" cy="1239894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solidFill>
                  <a:schemeClr val="bg2"/>
                </a:solidFill>
              </a:rPr>
              <a:t>Student Name:</a:t>
            </a:r>
          </a:p>
          <a:p>
            <a:pPr algn="l"/>
            <a:r>
              <a:rPr lang="en-US" dirty="0">
                <a:solidFill>
                  <a:schemeClr val="bg2"/>
                </a:solidFill>
              </a:rPr>
              <a:t>Period: </a:t>
            </a:r>
          </a:p>
          <a:p>
            <a:pPr algn="l"/>
            <a:r>
              <a:rPr lang="en-US" dirty="0">
                <a:solidFill>
                  <a:schemeClr val="bg2"/>
                </a:solidFill>
              </a:rPr>
              <a:t>Little Goat Design Company</a:t>
            </a:r>
          </a:p>
        </p:txBody>
      </p:sp>
      <p:pic>
        <p:nvPicPr>
          <p:cNvPr id="5" name="Picture 2" descr="Image result for goat logo">
            <a:extLst>
              <a:ext uri="{FF2B5EF4-FFF2-40B4-BE49-F238E27FC236}">
                <a16:creationId xmlns:a16="http://schemas.microsoft.com/office/drawing/2014/main" id="{2EE55194-87B0-4E81-920F-F513215903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803" y="479192"/>
            <a:ext cx="2226997" cy="1920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56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C4E4D-E58E-4691-B331-360CD2498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Fill in each letter of STEM with related items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31C126-DC83-492C-911C-71CBD83F4445}"/>
              </a:ext>
            </a:extLst>
          </p:cNvPr>
          <p:cNvSpPr/>
          <p:nvPr/>
        </p:nvSpPr>
        <p:spPr>
          <a:xfrm>
            <a:off x="-290732" y="1997613"/>
            <a:ext cx="13064196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0000" b="1" cap="none" spc="0" dirty="0">
                <a:ln w="5715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STEM</a:t>
            </a:r>
          </a:p>
        </p:txBody>
      </p:sp>
    </p:spTree>
    <p:extLst>
      <p:ext uri="{BB962C8B-B14F-4D97-AF65-F5344CB8AC3E}">
        <p14:creationId xmlns:p14="http://schemas.microsoft.com/office/powerpoint/2010/main" val="3542887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C9017-09A3-4900-B735-4A75DA87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 new logo for Little Goat Design Company</a:t>
            </a:r>
          </a:p>
        </p:txBody>
      </p:sp>
      <p:pic>
        <p:nvPicPr>
          <p:cNvPr id="1026" name="Picture 2" descr="Image result for goat logo">
            <a:extLst>
              <a:ext uri="{FF2B5EF4-FFF2-40B4-BE49-F238E27FC236}">
                <a16:creationId xmlns:a16="http://schemas.microsoft.com/office/drawing/2014/main" id="{C643D731-D3EF-4944-A8F2-2DE270B5A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912" y="3587261"/>
            <a:ext cx="3564032" cy="307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93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8919-B133-404A-AD85-C0CE38A2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Day 2: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197C8-638F-4490-A6FD-DDA35309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2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8919-B133-404A-AD85-C0CE38A2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 Day 3: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197C8-638F-4490-A6FD-DDA353093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249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</TotalTime>
  <Words>40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THE STEAM WORKS JOURNAL</vt:lpstr>
      <vt:lpstr>Fill in each letter of STEM with related items</vt:lpstr>
      <vt:lpstr>Design a new logo for Little Goat Design Company</vt:lpstr>
      <vt:lpstr>Journal Day 2:</vt:lpstr>
      <vt:lpstr>Journal Day 3: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STEAM WORKS JOURNAL</dc:title>
  <dc:creator>TestVince TestKozlek</dc:creator>
  <cp:lastModifiedBy>TestVince TestKozlek</cp:lastModifiedBy>
  <cp:revision>1</cp:revision>
  <dcterms:created xsi:type="dcterms:W3CDTF">2020-01-22T20:06:00Z</dcterms:created>
  <dcterms:modified xsi:type="dcterms:W3CDTF">2020-01-22T20:14:51Z</dcterms:modified>
</cp:coreProperties>
</file>